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61" r:id="rId6"/>
    <p:sldId id="257" r:id="rId7"/>
    <p:sldId id="258" r:id="rId8"/>
    <p:sldId id="259" r:id="rId9"/>
    <p:sldId id="26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8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29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6/6/2022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6/6/2022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6/6/2022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6/6/2022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6/6/2022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6/6/2022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6/6/2022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Gegevens verzamelen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7689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Doelen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Student kan vertellen waarom je gegevens verzameld</a:t>
            </a:r>
          </a:p>
          <a:p>
            <a:r>
              <a:rPr lang="nl-NL" dirty="0" smtClean="0"/>
              <a:t>Student kan vertellen hoe je gegevens ordent</a:t>
            </a:r>
          </a:p>
          <a:p>
            <a:r>
              <a:rPr lang="nl-NL" dirty="0" smtClean="0"/>
              <a:t>Student kan de wijze van observeren vertellen</a:t>
            </a:r>
          </a:p>
          <a:p>
            <a:r>
              <a:rPr lang="nl-NL" dirty="0" smtClean="0"/>
              <a:t>Student kan vertellen hoe </a:t>
            </a:r>
            <a:r>
              <a:rPr lang="nl-NL" smtClean="0"/>
              <a:t>een anamnese gesprek verloopt</a:t>
            </a: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57650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Waarom verzamel je gegevens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Diagnostische fase</a:t>
            </a:r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7637" y="1175657"/>
            <a:ext cx="3702095" cy="3767735"/>
          </a:xfrm>
          <a:prstGeom prst="rect">
            <a:avLst/>
          </a:prstGeom>
        </p:spPr>
      </p:pic>
      <p:pic>
        <p:nvPicPr>
          <p:cNvPr id="7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23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96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Gegevens ordenen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140425" y="1686091"/>
            <a:ext cx="4237087" cy="3482642"/>
          </a:xfrm>
          <a:prstGeom prst="rect">
            <a:avLst/>
          </a:prstGeom>
        </p:spPr>
      </p:pic>
      <p:pic>
        <p:nvPicPr>
          <p:cNvPr id="5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62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36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Observeren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Observeren is gericht en systematisch waarnemen om gegevens te verzamelen</a:t>
            </a:r>
            <a:endParaRPr lang="nl-NL" dirty="0"/>
          </a:p>
        </p:txBody>
      </p:sp>
      <p:pic>
        <p:nvPicPr>
          <p:cNvPr id="4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38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0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anamnese gesprek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1300" dirty="0"/>
              <a:t>Doel van het anamnesegesprek:</a:t>
            </a:r>
          </a:p>
          <a:p>
            <a:pPr lvl="1"/>
            <a:r>
              <a:rPr lang="nl-NL" sz="1100" dirty="0"/>
              <a:t>gegevens verzamelen</a:t>
            </a:r>
          </a:p>
          <a:p>
            <a:pPr lvl="1"/>
            <a:r>
              <a:rPr lang="nl-NL" sz="1100" dirty="0"/>
              <a:t>kennismaken</a:t>
            </a:r>
          </a:p>
          <a:p>
            <a:pPr lvl="1"/>
            <a:r>
              <a:rPr lang="nl-NL" sz="1100" dirty="0"/>
              <a:t>de eerste behoeften, wensen en gewoonten van de zorgvrager in kaart brengen</a:t>
            </a:r>
          </a:p>
          <a:p>
            <a:r>
              <a:rPr lang="nl-NL" sz="1300" dirty="0"/>
              <a:t>Het intake- of anamnesegesprek wordt in veel instellingen gevoerd door een vaste persoon. In de meeste instellingen wordt een vaste </a:t>
            </a:r>
            <a:r>
              <a:rPr lang="nl-NL" sz="1300" b="1" dirty="0"/>
              <a:t>vragenlijst</a:t>
            </a:r>
            <a:r>
              <a:rPr lang="nl-NL" sz="1300" dirty="0"/>
              <a:t> </a:t>
            </a:r>
            <a:r>
              <a:rPr lang="nl-NL" sz="1300" dirty="0" smtClean="0"/>
              <a:t>(op basis van het ICF model) of </a:t>
            </a:r>
            <a:r>
              <a:rPr lang="nl-NL" sz="1300" dirty="0"/>
              <a:t>een lijst met aandachtspunten gebruikt. Die is gebaseerd op de manier waarop in de instelling de gegevens worden verwerkt. Op zo’n formulier komen aan de orde:</a:t>
            </a:r>
          </a:p>
          <a:p>
            <a:pPr lvl="1"/>
            <a:r>
              <a:rPr lang="nl-NL" sz="1100" dirty="0"/>
              <a:t>de persoonsgegevens (administratieve gegevens)</a:t>
            </a:r>
          </a:p>
          <a:p>
            <a:pPr lvl="1"/>
            <a:r>
              <a:rPr lang="nl-NL" sz="1100" dirty="0"/>
              <a:t>de levensloop, waarin ook informatie over zelfzorggewoonten en wensen is verwerkt</a:t>
            </a:r>
          </a:p>
          <a:p>
            <a:pPr lvl="1"/>
            <a:r>
              <a:rPr lang="nl-NL" sz="1100" dirty="0"/>
              <a:t>de indicatiestelling, waarin met name psychosociale en lichamelijke gegevens zijn verwerkt die betrekking hebben op het aanvragen van hulp</a:t>
            </a:r>
          </a:p>
          <a:p>
            <a:r>
              <a:rPr lang="nl-NL" sz="1200" dirty="0" smtClean="0"/>
              <a:t>Een </a:t>
            </a:r>
            <a:r>
              <a:rPr lang="nl-NL" sz="1200" dirty="0"/>
              <a:t>anamnesegesprek </a:t>
            </a:r>
            <a:r>
              <a:rPr lang="nl-NL" sz="1200" dirty="0" smtClean="0"/>
              <a:t>vaak alleen </a:t>
            </a:r>
            <a:r>
              <a:rPr lang="nl-NL" sz="1200" dirty="0"/>
              <a:t>de belangrijkste onderwerpen worden besproken om de zorg te starten. </a:t>
            </a:r>
            <a:r>
              <a:rPr lang="nl-NL" sz="1200" dirty="0" smtClean="0"/>
              <a:t>Plan </a:t>
            </a:r>
            <a:r>
              <a:rPr lang="nl-NL" sz="1200" dirty="0"/>
              <a:t>een vervolggesprek in.</a:t>
            </a:r>
          </a:p>
        </p:txBody>
      </p:sp>
    </p:spTree>
    <p:extLst>
      <p:ext uri="{BB962C8B-B14F-4D97-AF65-F5344CB8AC3E}">
        <p14:creationId xmlns:p14="http://schemas.microsoft.com/office/powerpoint/2010/main" val="2555824269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78C30D"/>
      </a:accent1>
      <a:accent2>
        <a:srgbClr val="099B62"/>
      </a:accent2>
      <a:accent3>
        <a:srgbClr val="21CFDF"/>
      </a:accent3>
      <a:accent4>
        <a:srgbClr val="179FDF"/>
      </a:accent4>
      <a:accent5>
        <a:srgbClr val="E75710"/>
      </a:accent5>
      <a:accent6>
        <a:srgbClr val="F89C19"/>
      </a:accent6>
      <a:hlink>
        <a:srgbClr val="7CDE25"/>
      </a:hlink>
      <a:folHlink>
        <a:srgbClr val="BCE8A8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EF0781-FB17-4F1F-B3B1-699933968CE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A9EA811DD6C54AAD0A1ADBC92F61E6" ma:contentTypeVersion="14" ma:contentTypeDescription="Create a new document." ma:contentTypeScope="" ma:versionID="64c7d56ae3cac4b20864369c14eea9b8">
  <xsd:schema xmlns:xsd="http://www.w3.org/2001/XMLSchema" xmlns:xs="http://www.w3.org/2001/XMLSchema" xmlns:p="http://schemas.microsoft.com/office/2006/metadata/properties" xmlns:ns3="a6504cf4-77b8-4cdb-9913-5f38ee5ef35a" xmlns:ns4="fcccff2f-b3ca-4750-ba09-416dc4b90b61" targetNamespace="http://schemas.microsoft.com/office/2006/metadata/properties" ma:root="true" ma:fieldsID="4adc7abb2115f06983c60550f53efe57" ns3:_="" ns4:_="">
    <xsd:import namespace="a6504cf4-77b8-4cdb-9913-5f38ee5ef35a"/>
    <xsd:import namespace="fcccff2f-b3ca-4750-ba09-416dc4b90b6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504cf4-77b8-4cdb-9913-5f38ee5ef3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ccff2f-b3ca-4750-ba09-416dc4b90b6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B04ADEF-6190-4A33-981A-8B020A85BAC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782B1BA-DC60-4940-8EB9-49A4C38F1C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504cf4-77b8-4cdb-9913-5f38ee5ef35a"/>
    <ds:schemaRef ds:uri="fcccff2f-b3ca-4750-ba09-416dc4b90b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189C659-3E25-41F9-9FCC-B8A073CA0E87}">
  <ds:schemaRefs>
    <ds:schemaRef ds:uri="http://schemas.openxmlformats.org/package/2006/metadata/core-properties"/>
    <ds:schemaRef ds:uri="fcccff2f-b3ca-4750-ba09-416dc4b90b61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terms/"/>
    <ds:schemaRef ds:uri="a6504cf4-77b8-4cdb-9913-5f38ee5ef35a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26</TotalTime>
  <Words>195</Words>
  <Application>Microsoft Office PowerPoint</Application>
  <PresentationFormat>Breedbeeld</PresentationFormat>
  <Paragraphs>21</Paragraphs>
  <Slides>6</Slides>
  <Notes>0</Notes>
  <HiddenSlides>0</HiddenSlides>
  <MMClips>3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Calibri Light</vt:lpstr>
      <vt:lpstr>Rockwell</vt:lpstr>
      <vt:lpstr>Wingdings</vt:lpstr>
      <vt:lpstr>Atlas</vt:lpstr>
      <vt:lpstr>Gegevens verzamelen</vt:lpstr>
      <vt:lpstr>Doelen</vt:lpstr>
      <vt:lpstr>Waarom verzamel je gegevens</vt:lpstr>
      <vt:lpstr>Gegevens ordenen</vt:lpstr>
      <vt:lpstr>Observeren</vt:lpstr>
      <vt:lpstr>Het anamnese gesprek</vt:lpstr>
    </vt:vector>
  </TitlesOfParts>
  <Company>ROC Drenthe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Gegevens verzamelen</dc:title>
  <dc:creator>van der Meer, Elske</dc:creator>
  <cp:lastModifiedBy>van der Meer, Elske</cp:lastModifiedBy>
  <cp:revision>4</cp:revision>
  <dcterms:created xsi:type="dcterms:W3CDTF">2022-06-06T10:25:30Z</dcterms:created>
  <dcterms:modified xsi:type="dcterms:W3CDTF">2022-06-06T18:31:33Z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0x0101009BA9EA811DD6C54AAD0A1ADBC92F61E6</vt:lpwstr>
  </property>
</Properties>
</file>